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61" r:id="rId2"/>
  </p:sldMasterIdLst>
  <p:notesMasterIdLst>
    <p:notesMasterId r:id="rId28"/>
  </p:notesMasterIdLst>
  <p:handoutMasterIdLst>
    <p:handoutMasterId r:id="rId29"/>
  </p:handoutMasterIdLst>
  <p:sldIdLst>
    <p:sldId id="256" r:id="rId3"/>
    <p:sldId id="500" r:id="rId4"/>
    <p:sldId id="546" r:id="rId5"/>
    <p:sldId id="576" r:id="rId6"/>
    <p:sldId id="577" r:id="rId7"/>
    <p:sldId id="548" r:id="rId8"/>
    <p:sldId id="578" r:id="rId9"/>
    <p:sldId id="579" r:id="rId10"/>
    <p:sldId id="554" r:id="rId11"/>
    <p:sldId id="580" r:id="rId12"/>
    <p:sldId id="581" r:id="rId13"/>
    <p:sldId id="569" r:id="rId14"/>
    <p:sldId id="570" r:id="rId15"/>
    <p:sldId id="571" r:id="rId16"/>
    <p:sldId id="582" r:id="rId17"/>
    <p:sldId id="572" r:id="rId18"/>
    <p:sldId id="583" r:id="rId19"/>
    <p:sldId id="573" r:id="rId20"/>
    <p:sldId id="574" r:id="rId21"/>
    <p:sldId id="584" r:id="rId22"/>
    <p:sldId id="524" r:id="rId23"/>
    <p:sldId id="525" r:id="rId24"/>
    <p:sldId id="523" r:id="rId25"/>
    <p:sldId id="585" r:id="rId26"/>
    <p:sldId id="586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8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00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5" d="100"/>
          <a:sy n="45" d="100"/>
        </p:scale>
        <p:origin x="2478" y="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5EADE-870B-3C4D-92F6-FE927CFCE2A1}" type="datetime1">
              <a:rPr lang="en-US" smtClean="0"/>
              <a:t>2/23/20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EE66DE-DB1C-43AA-B4F1-B9CA616C3851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265" y="8685213"/>
            <a:ext cx="582535" cy="458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010390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3A8317-869C-EC49-8CB2-3286EE886873}" type="datetime1">
              <a:rPr lang="en-US" smtClean="0"/>
              <a:t>2/23/20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3F1CD-332F-48CC-8A24-9D0A5CE7D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25030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49D5E6A-E658-F947-B519-3BD764463DDB}" type="datetime1">
              <a:rPr lang="en-US" smtClean="0"/>
              <a:t>2/23/20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9344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6B7D5-59BD-A94A-8259-AFB77C1C6F6C}" type="datetime1">
              <a:rPr lang="en-US" smtClean="0"/>
              <a:t>2/23/20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47042-83B4-2D44-B16D-692521656AEA}" type="datetime1">
              <a:rPr lang="en-US" smtClean="0"/>
              <a:t>2/23/20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C6174-D222-ED47-AF35-85B52783FDE1}" type="datetime1">
              <a:rPr lang="en-US" smtClean="0"/>
              <a:t>2/23/20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B3830-AA68-4343-953F-F849943EB849}" type="datetime1">
              <a:rPr lang="en-US" smtClean="0"/>
              <a:t>2/23/20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2516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0FE4D-A637-F644-BCB7-BB01E9473082}" type="datetime1">
              <a:rPr lang="en-US" smtClean="0"/>
              <a:t>2/23/20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997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6914C-F633-3B4D-8E7C-AF9878FBCAB2}" type="datetime1">
              <a:rPr lang="en-US" smtClean="0"/>
              <a:t>2/23/20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689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E493E-6ECC-2D49-AA37-47715FC69928}" type="datetime1">
              <a:rPr lang="en-US" smtClean="0"/>
              <a:t>2/23/20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87324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2375D-BCDA-CD42-A7D1-F6C0DA2CE615}" type="datetime1">
              <a:rPr lang="en-US" smtClean="0"/>
              <a:t>2/23/20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58739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06FF0-E883-3242-B340-EF59CDD02701}" type="datetime1">
              <a:rPr lang="en-US" smtClean="0"/>
              <a:t>2/23/20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4844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B1547-4678-7444-8B0B-D61236993AA6}" type="datetime1">
              <a:rPr lang="en-US" smtClean="0"/>
              <a:t>2/23/20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6328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FF04-D16D-9545-B9FE-2A2509161914}" type="datetime1">
              <a:rPr lang="en-US" smtClean="0"/>
              <a:t>2/23/20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537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856" y="1289956"/>
            <a:ext cx="11185074" cy="493122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BCA09-01A4-7D40-97AF-A677405590ED}" type="datetime1">
              <a:rPr lang="en-US" smtClean="0"/>
              <a:t>2/23/20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89856" y="-1"/>
            <a:ext cx="8882743" cy="128995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30EDC-66BF-5B4F-9F6B-EF430B2635C2}" type="datetime1">
              <a:rPr lang="en-US" smtClean="0"/>
              <a:t>2/23/20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7106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6D0C-61E5-A14E-AA64-932059ABBCA0}" type="datetime1">
              <a:rPr lang="en-US" smtClean="0"/>
              <a:t>2/23/20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5160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993B2-94FA-8143-ACBD-1339E5A7C63D}" type="datetime1">
              <a:rPr lang="en-US" smtClean="0"/>
              <a:t>2/23/20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584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F3A82-5004-DE46-9B8F-C8D1AE47BCDD}" type="datetime1">
              <a:rPr lang="en-US" smtClean="0"/>
              <a:t>2/23/20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265" y="0"/>
            <a:ext cx="9548949" cy="125504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64" y="1428330"/>
            <a:ext cx="6054635" cy="485816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7586" y="1428329"/>
            <a:ext cx="6094413" cy="485816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9816B-101F-E649-A6DB-1B34F62305FD}" type="datetime1">
              <a:rPr lang="en-US" smtClean="0"/>
              <a:t>2/23/20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27154"/>
            <a:ext cx="9454243" cy="114850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9C9C3-E10A-4046-99D1-D14A01669CB5}" type="datetime1">
              <a:rPr lang="en-US" smtClean="0"/>
              <a:t>2/23/20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DF165-EA06-4348-9825-CC0EB7B994A5}" type="datetime1">
              <a:rPr lang="en-US" smtClean="0"/>
              <a:t>2/23/20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39BB5-C2A2-354E-94F1-11C8ABC84871}" type="datetime1">
              <a:rPr lang="en-US" smtClean="0"/>
              <a:t>2/23/20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483" y="5366222"/>
            <a:ext cx="825539" cy="8012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7284"/>
            <a:ext cx="3200400" cy="112103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8086" y="87284"/>
            <a:ext cx="7727196" cy="62179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20586"/>
            <a:ext cx="3200400" cy="488461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BC13A68-213D-F04B-9D09-F80EB8CDDAAA}" type="datetime1">
              <a:rPr lang="en-US" smtClean="0"/>
              <a:t>2/23/20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B665-2448-6244-98A5-6DB781AF1920}" type="datetime1">
              <a:rPr lang="en-US" smtClean="0"/>
              <a:t>2/23/20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3895" y="32658"/>
            <a:ext cx="8161019" cy="1028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160" y="1443930"/>
            <a:ext cx="11939326" cy="48572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675E229-76FC-AB46-B5B7-99D6369AD45B}" type="datetime1">
              <a:rPr lang="en-US" smtClean="0"/>
              <a:t>2/23/20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55171" y="1273629"/>
            <a:ext cx="10657312" cy="16328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483" y="5499984"/>
            <a:ext cx="825539" cy="80124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413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84D11-6659-6A4A-919D-F211F249C3CD}" type="datetime1">
              <a:rPr lang="en-US" smtClean="0"/>
              <a:t>2/23/20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9729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28601"/>
            <a:ext cx="10058400" cy="2409496"/>
          </a:xfrm>
        </p:spPr>
        <p:txBody>
          <a:bodyPr anchor="t">
            <a:noAutofit/>
          </a:bodyPr>
          <a:lstStyle/>
          <a:p>
            <a:pPr algn="ctr"/>
            <a:br>
              <a:rPr lang="en-US" sz="4400" dirty="0"/>
            </a:br>
            <a:r>
              <a:rPr lang="en-US" sz="4400" dirty="0"/>
              <a:t>TMG Meeting</a:t>
            </a:r>
            <a:br>
              <a:rPr lang="en-US" sz="4400" dirty="0"/>
            </a:br>
            <a:r>
              <a:rPr lang="en-US" sz="4400" dirty="0"/>
              <a:t>NTUA Report</a:t>
            </a:r>
            <a:br>
              <a:rPr lang="en-US" sz="4400" dirty="0"/>
            </a:br>
            <a:r>
              <a:rPr lang="en-US" sz="4400" dirty="0"/>
              <a:t>24/2/2020</a:t>
            </a:r>
            <a:endParaRPr lang="en-GB" sz="4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779" y="4589506"/>
            <a:ext cx="1083373" cy="10206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393" y="4589506"/>
            <a:ext cx="1048465" cy="10484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33287" y="2761861"/>
            <a:ext cx="991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K. </a:t>
            </a:r>
            <a:r>
              <a:rPr lang="en-US" dirty="0" err="1"/>
              <a:t>Kousouris</a:t>
            </a:r>
            <a:r>
              <a:rPr lang="en-US" dirty="0"/>
              <a:t>, G. </a:t>
            </a:r>
            <a:r>
              <a:rPr lang="en-US" dirty="0" err="1"/>
              <a:t>Tsipolitis</a:t>
            </a:r>
            <a:r>
              <a:rPr lang="en-US" dirty="0"/>
              <a:t>, </a:t>
            </a:r>
            <a:r>
              <a:rPr lang="en-US" u="sng" dirty="0" err="1"/>
              <a:t>G.Bakas</a:t>
            </a:r>
            <a:r>
              <a:rPr lang="el-GR" dirty="0"/>
              <a:t>, </a:t>
            </a:r>
            <a:r>
              <a:rPr lang="en-US" dirty="0"/>
              <a:t>I. </a:t>
            </a:r>
            <a:r>
              <a:rPr lang="en-US" dirty="0" err="1"/>
              <a:t>Papakrivopoulos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0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14536" y="0"/>
            <a:ext cx="6598766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u="sng" dirty="0"/>
              <a:t>MC Closure Tests </a:t>
            </a:r>
            <a:r>
              <a:rPr lang="en-GB" sz="2200" u="sng" dirty="0" err="1"/>
              <a:t>Mtt</a:t>
            </a:r>
            <a:r>
              <a:rPr lang="en-GB" sz="2200" u="sng" dirty="0"/>
              <a:t> vs Nominal Parton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2/23/20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843498-37A0-D746-9345-9F3738BA3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25945" y="1304735"/>
            <a:ext cx="3596640" cy="42485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F83D29-BAE2-CA41-8022-E898A81CC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297679" y="1304734"/>
            <a:ext cx="3596640" cy="42485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39C0FC-DEAF-DA49-970B-AB8D865E5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269416" y="1304733"/>
            <a:ext cx="3596640" cy="42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27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14536" y="0"/>
            <a:ext cx="6598766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u="sng" dirty="0"/>
              <a:t>MC Closure Tests </a:t>
            </a:r>
            <a:r>
              <a:rPr lang="en-GB" sz="2200" u="sng" dirty="0" err="1"/>
              <a:t>Mtt</a:t>
            </a:r>
            <a:r>
              <a:rPr lang="en-GB" sz="2200" u="sng" dirty="0"/>
              <a:t> vs Nominal Parton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2/23/20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8AA911-AE9A-8741-8F31-E38548587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69413" y="941304"/>
            <a:ext cx="3596640" cy="42485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F1200A-299D-444E-AC34-E461D73A6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297679" y="941305"/>
            <a:ext cx="3596640" cy="42485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64DE57-74B0-0845-8301-2551E8FE9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25945" y="941304"/>
            <a:ext cx="3596640" cy="42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02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14536" y="0"/>
            <a:ext cx="6598766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u="sng" dirty="0"/>
              <a:t>MC Closure Tests Nominal 2017 vs 2018 (shape) per slice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2/23/20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CE7855-1413-CF44-8C78-FF878F6E0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58533" y="440627"/>
            <a:ext cx="5059680" cy="5976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14DB3A-1092-144D-91DA-DE1E88389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35280" y="440627"/>
            <a:ext cx="5059680" cy="59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97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14535" y="0"/>
            <a:ext cx="7229239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u="sng" dirty="0"/>
              <a:t>MC Closure Tests Nominal 2017 vs 2018 (shape) per slice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2/23/20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66F427-FAA1-5842-AEF6-6468D2C05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58533" y="440627"/>
            <a:ext cx="5059680" cy="5976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AD4C4E-B017-014F-97E2-19B9819FD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35281" y="440628"/>
            <a:ext cx="5059680" cy="59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095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14536" y="0"/>
            <a:ext cx="6598766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u="sng" dirty="0"/>
              <a:t>MC Closure Tests Nominal 2017 vs 2018 (shape) per slice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2/23/20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A06E0D-E8AD-4846-8127-823152CDB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98586" y="331082"/>
            <a:ext cx="5059680" cy="59767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2EE4AE-CF48-9F4A-8EB0-6181F0237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75333" y="331082"/>
            <a:ext cx="5059680" cy="59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50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14536" y="0"/>
            <a:ext cx="7372114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u="sng" dirty="0"/>
              <a:t>MC Closure Tests Nominal 2016 vs 2017 (shape) per slice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2/23/20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C2192B-E24B-4C4C-9672-7B7B31D43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73069" y="440627"/>
            <a:ext cx="5059680" cy="5976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50FB0B-327B-DD4B-B05B-510233A1F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549817" y="440627"/>
            <a:ext cx="5059680" cy="59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233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14536" y="0"/>
            <a:ext cx="7372114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u="sng" dirty="0"/>
              <a:t>MC Closure Tests Nominal 2016 vs 2017 (shape) per slice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2/23/20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9C9D42-E325-F04C-AA7A-806DA0348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77786" y="440627"/>
            <a:ext cx="5059680" cy="59767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722245-5465-8240-B4C6-D0467B0B4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554534" y="440627"/>
            <a:ext cx="5059680" cy="59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96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14536" y="0"/>
            <a:ext cx="7372114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u="sng" dirty="0"/>
              <a:t>MC Closure Tests Nominal 2016 vs 2017 (shape) per slice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2/23/20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D7806F-7CC0-2445-B4C0-0A886BD1E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77786" y="440627"/>
            <a:ext cx="5059680" cy="59767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0CBF47-6650-A541-AF6F-69EB14D6C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554533" y="440627"/>
            <a:ext cx="5059680" cy="59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54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14536" y="0"/>
            <a:ext cx="7372114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u="sng" dirty="0"/>
              <a:t>MC Closure Tests Nominal 2017 vs 2018 (shape) per slice Nominal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2/23/20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698A-C25A-0E4C-8CCC-A7AC76F72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25945" y="1304735"/>
            <a:ext cx="3596640" cy="4248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666BD1-483C-9442-A7A8-B21F96F8D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255405" y="1304734"/>
            <a:ext cx="3596640" cy="42485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0BB1FC-63B0-0C4B-8040-38B45807D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269416" y="1304733"/>
            <a:ext cx="3596640" cy="42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070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14536" y="0"/>
            <a:ext cx="7372114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u="sng" dirty="0"/>
              <a:t>MC Closure Tests Nominal 2017 vs 2018 (shape) per slice Nominal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2/23/20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3EA3C4-0315-554D-838F-E21FF6EDB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25945" y="1304735"/>
            <a:ext cx="3596640" cy="42485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FD6D10-99EA-4348-8B3D-6987B518A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297680" y="1304733"/>
            <a:ext cx="3596640" cy="42485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0666E4-1148-AD46-8840-10DD9E84E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269416" y="1304734"/>
            <a:ext cx="3596640" cy="42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5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1965" y="83975"/>
            <a:ext cx="11783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Status Report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DE6F7F-FC19-F840-A70E-C84BA99E0247}"/>
              </a:ext>
            </a:extLst>
          </p:cNvPr>
          <p:cNvSpPr txBox="1"/>
          <p:nvPr/>
        </p:nvSpPr>
        <p:spPr>
          <a:xfrm>
            <a:off x="111965" y="607195"/>
            <a:ext cx="1178304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ym typeface="Wingdings" pitchFamily="2" charset="2"/>
              </a:rPr>
              <a:t>Purpose: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ym typeface="Wingdings" pitchFamily="2" charset="2"/>
              </a:rPr>
              <a:t>Show the inconsistencies between the different Nominal and </a:t>
            </a:r>
            <a:r>
              <a:rPr lang="en-US" sz="2200" dirty="0" err="1">
                <a:sym typeface="Wingdings" pitchFamily="2" charset="2"/>
              </a:rPr>
              <a:t>Mtt</a:t>
            </a:r>
            <a:r>
              <a:rPr lang="en-US" sz="2200" dirty="0">
                <a:sym typeface="Wingdings" pitchFamily="2" charset="2"/>
              </a:rPr>
              <a:t> files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ym typeface="Wingdings" pitchFamily="2" charset="2"/>
              </a:rPr>
              <a:t>2016, 2017, 2018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ym typeface="Wingdings" pitchFamily="2" charset="2"/>
              </a:rPr>
              <a:t>Parton Level quantities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sym typeface="Wingdings" pitchFamily="2" charset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6869-DB60-5345-ACD9-F1C41035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56D71EF-2E89-4043-8F92-90A4D46A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5A033-A54B-4F41-92C4-F7053274BB0C}" type="datetime1">
              <a:rPr lang="en-US" smtClean="0"/>
              <a:t>2/23/20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403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14536" y="0"/>
            <a:ext cx="7372114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u="sng" dirty="0"/>
              <a:t>MC Closure Tests Nominal 2017 vs 2018 (shape) per </a:t>
            </a:r>
            <a:r>
              <a:rPr lang="en-GB" sz="2200" u="sng"/>
              <a:t>slice Nominal</a:t>
            </a:r>
            <a:endParaRPr lang="en-GB" sz="2200" u="sn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2/23/20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3A8D9B-37C9-B044-B5ED-17F1C4EC8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25945" y="1304735"/>
            <a:ext cx="3596640" cy="4248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74FB8E-E64F-7346-909B-5AD58E6C3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246125" y="1304734"/>
            <a:ext cx="3596640" cy="42485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D3E187-FBCB-6843-B981-DAFBED809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269414" y="1304733"/>
            <a:ext cx="3596640" cy="42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270167" y="174788"/>
            <a:ext cx="10942315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u="sng" dirty="0"/>
              <a:t>Efficiency from Nominal MC and High </a:t>
            </a:r>
            <a:r>
              <a:rPr lang="en-GB" sz="2800" u="sng" dirty="0" err="1"/>
              <a:t>Mtt</a:t>
            </a:r>
            <a:r>
              <a:rPr lang="en-GB" sz="2800" u="sng" dirty="0"/>
              <a:t> (corrected </a:t>
            </a:r>
            <a:r>
              <a:rPr lang="en-GB" sz="2800" u="sng" dirty="0" err="1"/>
              <a:t>xsec</a:t>
            </a:r>
            <a:r>
              <a:rPr lang="en-GB" sz="2800" u="sng" dirty="0"/>
              <a:t>) 2016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2/23/20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D148AD-1875-4A43-9AB9-DEEE04DF3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58533" y="521137"/>
            <a:ext cx="5059680" cy="5976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E9F927-898A-0946-80D0-DDAC371FE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35281" y="521137"/>
            <a:ext cx="5059680" cy="59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71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270167" y="174788"/>
            <a:ext cx="11171555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u="sng" dirty="0"/>
              <a:t>Efficiency from Nominal MC and High </a:t>
            </a:r>
            <a:r>
              <a:rPr lang="en-GB" sz="2800" u="sng" dirty="0" err="1"/>
              <a:t>Mtt</a:t>
            </a:r>
            <a:r>
              <a:rPr lang="en-GB" sz="2800" u="sng" dirty="0"/>
              <a:t> (1000-Inf File only) 2017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2/23/20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8245D-72FD-EB40-A11D-99A36AF54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77786" y="440627"/>
            <a:ext cx="5059680" cy="5976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8CF6AC-CEFE-514A-8518-ED5FFD766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364791" y="440626"/>
            <a:ext cx="5059680" cy="59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7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2/23/20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FCE319-D74C-8043-B4B8-86467374A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77786" y="488046"/>
            <a:ext cx="5059680" cy="5976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8B51AD-26FF-A749-ADD5-41D786CAC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27864" y="440627"/>
            <a:ext cx="5059680" cy="5976747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8DA42594-ABF1-9845-90EE-78879AF868D8}"/>
              </a:ext>
            </a:extLst>
          </p:cNvPr>
          <p:cNvSpPr txBox="1">
            <a:spLocks/>
          </p:cNvSpPr>
          <p:nvPr/>
        </p:nvSpPr>
        <p:spPr>
          <a:xfrm>
            <a:off x="270167" y="174788"/>
            <a:ext cx="11171555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u="sng" dirty="0"/>
              <a:t>Efficiency from Nominal MC and High </a:t>
            </a:r>
            <a:r>
              <a:rPr lang="en-GB" sz="2800" u="sng" dirty="0" err="1"/>
              <a:t>Mtt</a:t>
            </a:r>
            <a:r>
              <a:rPr lang="en-GB" sz="2800" u="sng" dirty="0"/>
              <a:t> (1000-Inf File only) 2018</a:t>
            </a:r>
          </a:p>
        </p:txBody>
      </p:sp>
    </p:spTree>
    <p:extLst>
      <p:ext uri="{BB962C8B-B14F-4D97-AF65-F5344CB8AC3E}">
        <p14:creationId xmlns:p14="http://schemas.microsoft.com/office/powerpoint/2010/main" val="2540988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598766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u="sng" dirty="0"/>
              <a:t>NTUA HEP Site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2/23/20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7E5F91-C5B1-C04C-A9F9-BAC385401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2916"/>
            <a:ext cx="5130195" cy="6374846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759EC0-81BE-344B-B658-C64AE7C34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12916"/>
            <a:ext cx="4363399" cy="542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78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598766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u="sng" dirty="0"/>
              <a:t>NTUA HEP Site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2/23/20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0F4252-91D5-4B46-B039-20108894E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115" y="88472"/>
            <a:ext cx="4457700" cy="59912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385A1F-5290-8645-B961-07F6E878E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415" y="256458"/>
            <a:ext cx="4457700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293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14536" y="-68765"/>
            <a:ext cx="6598766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u="sng" dirty="0"/>
              <a:t>MC Closure tests  ’16, ‘17 and ’18 (shape) for </a:t>
            </a:r>
            <a:r>
              <a:rPr lang="en-GB" sz="2200" u="sng" dirty="0" err="1"/>
              <a:t>mtt</a:t>
            </a:r>
            <a:r>
              <a:rPr lang="en-GB" sz="2200" u="sng" dirty="0"/>
              <a:t> files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2/23/20</a:t>
            </a:fld>
            <a:endParaRPr lang="en-US" dirty="0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3E9E51B9-30E0-7D4A-A400-A79D89729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136" y="444151"/>
            <a:ext cx="7147727" cy="58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981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14536" y="-68765"/>
            <a:ext cx="6598766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u="sng" dirty="0"/>
              <a:t>MC Closure tests  ’16, ‘17 and ’18 (shape) for </a:t>
            </a:r>
            <a:r>
              <a:rPr lang="en-GB" sz="2200" u="sng" dirty="0" err="1"/>
              <a:t>mtt</a:t>
            </a:r>
            <a:r>
              <a:rPr lang="en-GB" sz="2200" u="sng" dirty="0"/>
              <a:t> files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2/23/20</a:t>
            </a:fld>
            <a:endParaRPr lang="en-U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A093F58C-636B-D34B-BD5F-79FF0E8DC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617" y="444151"/>
            <a:ext cx="6598766" cy="57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721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14536" y="-68765"/>
            <a:ext cx="6598766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u="sng" dirty="0"/>
              <a:t>MC Closure tests  ’16, ‘17 and ’18 (shape) for </a:t>
            </a:r>
            <a:r>
              <a:rPr lang="en-GB" sz="2200" u="sng" dirty="0" err="1"/>
              <a:t>mtt</a:t>
            </a:r>
            <a:r>
              <a:rPr lang="en-GB" sz="2200" u="sng" dirty="0"/>
              <a:t> files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2/23/20</a:t>
            </a:fld>
            <a:endParaRPr lang="en-US" dirty="0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84272018-F654-4447-9858-05261E9D8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838" y="465417"/>
            <a:ext cx="6348323" cy="543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846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14536" y="-68765"/>
            <a:ext cx="6598766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u="sng" dirty="0"/>
              <a:t>MC Closure tests  ’16, ‘17 and ’18 (shape) nominal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2/23/20</a:t>
            </a:fld>
            <a:endParaRPr lang="en-US" dirty="0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134C17F6-A467-B14B-B71E-939095AC1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524" y="694000"/>
            <a:ext cx="6466952" cy="54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80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14536" y="-68765"/>
            <a:ext cx="6598766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u="sng" dirty="0"/>
              <a:t>MC Closure tests  ’16, ‘17 and ’18 (shape) nominal files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2/23/20</a:t>
            </a:fld>
            <a:endParaRPr lang="en-U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D6E018A-26B0-4549-9E54-7EDD9A1BD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617" y="534725"/>
            <a:ext cx="6598766" cy="578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873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14536" y="-68765"/>
            <a:ext cx="6598766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u="sng" dirty="0"/>
              <a:t>MC Closure tests  ’16, ‘17 and ’18 (shape</a:t>
            </a:r>
            <a:r>
              <a:rPr lang="en-GB" sz="2200" u="sng"/>
              <a:t>) nominal files</a:t>
            </a:r>
            <a:endParaRPr lang="en-GB" sz="2200" u="sn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2/23/20</a:t>
            </a:fld>
            <a:endParaRPr lang="en-US" dirty="0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A228C91-5F09-1E4F-BF3C-02B5E2EE2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524" y="694000"/>
            <a:ext cx="6466952" cy="54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92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14536" y="0"/>
            <a:ext cx="6598766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u="sng" dirty="0"/>
              <a:t>MC Closure Tests </a:t>
            </a:r>
            <a:r>
              <a:rPr lang="en-GB" sz="2200" u="sng" dirty="0" err="1"/>
              <a:t>Mtt</a:t>
            </a:r>
            <a:r>
              <a:rPr lang="en-GB" sz="2200" u="sng" dirty="0"/>
              <a:t> vs Nominal Parton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2/23/20</a:t>
            </a:fld>
            <a:endParaRPr lang="en-U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092B230-A037-C34C-9FAA-79307B1E8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3715"/>
            <a:ext cx="12192000" cy="351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9313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P_Weekly_29November2019" id="{035D5E02-E12D-8947-A4CC-9EC1D8D24455}" vid="{2E4181CF-410A-BC40-9151-6DF822766C89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P_Weekly_29November2019" id="{035D5E02-E12D-8947-A4CC-9EC1D8D24455}" vid="{CC6CB084-BB45-DB48-BDC6-E52E8517E9A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1788</TotalTime>
  <Words>453</Words>
  <Application>Microsoft Macintosh PowerPoint</Application>
  <PresentationFormat>Widescreen</PresentationFormat>
  <Paragraphs>104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Retrospect</vt:lpstr>
      <vt:lpstr>Custom Design</vt:lpstr>
      <vt:lpstr> TMG Meeting NTUA Report 24/2/2020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Weekly Report NTUA 29/11/2019</dc:title>
  <dc:creator>Microsoft Office User</dc:creator>
  <cp:lastModifiedBy>Microsoft Office User</cp:lastModifiedBy>
  <cp:revision>594</cp:revision>
  <dcterms:created xsi:type="dcterms:W3CDTF">2019-11-29T10:22:58Z</dcterms:created>
  <dcterms:modified xsi:type="dcterms:W3CDTF">2020-02-23T14:50:20Z</dcterms:modified>
</cp:coreProperties>
</file>